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334" r:id="rId3"/>
    <p:sldId id="335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35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Module</a:t>
            </a:r>
          </a:p>
          <a:p>
            <a:r>
              <a:rPr lang="en-VN" sz="1800" dirty="0"/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Module (Cont..)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7881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164</Words>
  <Application>Microsoft Macintosh PowerPoint</Application>
  <PresentationFormat>Widescreen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cc_blue</vt:lpstr>
      <vt:lpstr>React Native Basic</vt:lpstr>
      <vt:lpstr>Native code</vt:lpstr>
      <vt:lpstr>Native Module (Cont..)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36</cp:revision>
  <cp:lastPrinted>2020-04-06T06:57:46Z</cp:lastPrinted>
  <dcterms:created xsi:type="dcterms:W3CDTF">2020-04-06T02:02:09Z</dcterms:created>
  <dcterms:modified xsi:type="dcterms:W3CDTF">2020-04-12T04:41:15Z</dcterms:modified>
</cp:coreProperties>
</file>